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1"/>
  </p:handoutMasterIdLst>
  <p:sldIdLst>
    <p:sldId id="623" r:id="rId3"/>
    <p:sldId id="656" r:id="rId5"/>
    <p:sldId id="657" r:id="rId6"/>
    <p:sldId id="659" r:id="rId7"/>
    <p:sldId id="660" r:id="rId8"/>
    <p:sldId id="661" r:id="rId9"/>
    <p:sldId id="468" r:id="rId10"/>
  </p:sldIdLst>
  <p:sldSz cx="9144000" cy="5143500" type="screen16x9"/>
  <p:notesSz cx="6858000" cy="9144000"/>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A56A8"/>
    <a:srgbClr val="0066CC"/>
    <a:srgbClr val="FFCC99"/>
    <a:srgbClr val="BBDDFF"/>
    <a:srgbClr val="0033CC"/>
    <a:srgbClr val="0099FF"/>
    <a:srgbClr val="0000FF"/>
    <a:srgbClr val="1D82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8290" autoAdjust="0"/>
    <p:restoredTop sz="71567" autoAdjust="0"/>
  </p:normalViewPr>
  <p:slideViewPr>
    <p:cSldViewPr>
      <p:cViewPr varScale="1">
        <p:scale>
          <a:sx n="96" d="100"/>
          <a:sy n="96" d="100"/>
        </p:scale>
        <p:origin x="-150" y="-96"/>
      </p:cViewPr>
      <p:guideLst>
        <p:guide orient="horz" pos="1620"/>
        <p:guide pos="2857"/>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4" d="100"/>
          <a:sy n="84" d="100"/>
        </p:scale>
        <p:origin x="-1350" y="-84"/>
      </p:cViewPr>
      <p:guideLst>
        <p:guide orient="horz" pos="2880"/>
        <p:guide pos="2143"/>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commentAuthors" Target="commentAuthors.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handoutMaster" Target="handoutMasters/handoutMaster1.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6D57E1EA-53FA-4922-A92B-BA4582E8BD35}" type="datetimeFigureOut">
              <a:rPr lang="zh-CN" altLang="en-US"/>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lstStyle>
            <a:lvl1pPr algn="r">
              <a:defRPr sz="1200"/>
            </a:lvl1pPr>
          </a:lstStyle>
          <a:p>
            <a:pPr>
              <a:defRPr/>
            </a:pPr>
            <a:fld id="{96571FA6-487B-489C-A485-D698AB471E75}" type="slidenum">
              <a:rPr lang="zh-CN" altLang="en-US"/>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lstStyle>
            <a:lvl1pPr eaLnBrk="1" hangingPunct="1">
              <a:defRPr sz="1200"/>
            </a:lvl1pPr>
          </a:lstStyle>
          <a:p>
            <a:pPr>
              <a:defRPr/>
            </a:pPr>
            <a:endParaRPr lang="en-US" altLang="zh-CN"/>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lstStyle>
            <a:lvl1pPr algn="r" eaLnBrk="1" hangingPunct="1">
              <a:defRPr sz="1200"/>
            </a:lvl1pPr>
          </a:lstStyle>
          <a:p>
            <a:pPr>
              <a:defRPr/>
            </a:pPr>
            <a:endParaRPr lang="en-US" altLang="zh-CN"/>
          </a:p>
        </p:txBody>
      </p:sp>
      <p:sp>
        <p:nvSpPr>
          <p:cNvPr id="1331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lstStyle>
            <a:lvl1pPr eaLnBrk="1" hangingPunct="1">
              <a:defRPr sz="1200"/>
            </a:lvl1pPr>
          </a:lstStyle>
          <a:p>
            <a:pPr>
              <a:defRPr/>
            </a:pPr>
            <a:endParaRPr lang="en-US" altLang="zh-CN"/>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lstStyle>
            <a:lvl1pPr algn="r" eaLnBrk="1" hangingPunct="1">
              <a:defRPr sz="1200"/>
            </a:lvl1pPr>
          </a:lstStyle>
          <a:p>
            <a:pPr>
              <a:defRPr/>
            </a:pPr>
            <a:fld id="{3DDF64F5-7C85-48AA-9CD4-C0923C5195E5}" type="slidenum">
              <a:rPr lang="en-US" altLang="zh-CN"/>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126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dirty="0">
              <a:latin typeface="Calibri" panose="020F0502020204030204" pitchFamily="34" charset="0"/>
              <a:ea typeface="宋体" panose="02010600030101010101" pitchFamily="2" charset="-122"/>
            </a:endParaRPr>
          </a:p>
        </p:txBody>
      </p:sp>
      <p:sp>
        <p:nvSpPr>
          <p:cNvPr id="1126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625B2EFB-5CD5-CE4E-ABBA-FBAB56FFF6E3}" type="slidenum">
              <a:rPr lang="zh-CN" altLang="en-US"/>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Rectangle 10"/>
          <p:cNvSpPr>
            <a:spLocks noChangeArrowheads="1"/>
          </p:cNvSpPr>
          <p:nvPr userDrawn="1"/>
        </p:nvSpPr>
        <p:spPr bwMode="auto">
          <a:xfrm>
            <a:off x="0" y="0"/>
            <a:ext cx="9144000" cy="5143500"/>
          </a:xfrm>
          <a:prstGeom prst="rect">
            <a:avLst/>
          </a:prstGeom>
          <a:solidFill>
            <a:srgbClr val="1A56A8"/>
          </a:solidFill>
          <a:ln w="9525">
            <a:solidFill>
              <a:schemeClr val="tx1"/>
            </a:solidFill>
            <a:miter lim="800000"/>
          </a:ln>
          <a:effectLst/>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en-US"/>
          </a:p>
        </p:txBody>
      </p:sp>
      <p:pic>
        <p:nvPicPr>
          <p:cNvPr id="5" name="Picture 5" descr="E:\2011\建党90年\未标题-4.png"/>
          <p:cNvPicPr>
            <a:picLocks noChangeAspect="1" noChangeArrowheads="1"/>
          </p:cNvPicPr>
          <p:nvPr userDrawn="1"/>
        </p:nvPicPr>
        <p:blipFill>
          <a:blip r:embed="rId2">
            <a:extLst>
              <a:ext uri="{28A0092B-C50C-407E-A947-70E740481C1C}">
                <a14:useLocalDpi xmlns:a14="http://schemas.microsoft.com/office/drawing/2010/main" val="0"/>
              </a:ext>
            </a:extLst>
          </a:blip>
          <a:srcRect t="63499"/>
          <a:stretch>
            <a:fillRect/>
          </a:stretch>
        </p:blipFill>
        <p:spPr bwMode="auto">
          <a:xfrm>
            <a:off x="0" y="3579019"/>
            <a:ext cx="9144000" cy="1564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0293" name="Rectangle 2"/>
          <p:cNvSpPr>
            <a:spLocks noGrp="1" noChangeArrowheads="1"/>
          </p:cNvSpPr>
          <p:nvPr>
            <p:ph type="ctrTitle" hasCustomPrompt="1"/>
          </p:nvPr>
        </p:nvSpPr>
        <p:spPr>
          <a:xfrm>
            <a:off x="685800" y="1485900"/>
            <a:ext cx="7772400" cy="1102519"/>
          </a:xfrm>
          <a:prstGeom prst="rect">
            <a:avLst/>
          </a:prstGeom>
        </p:spPr>
        <p:txBody>
          <a:bodyPr/>
          <a:lstStyle>
            <a:lvl1pPr algn="ctr">
              <a:defRPr sz="4800">
                <a:latin typeface="微软雅黑" panose="020B0503020204020204" pitchFamily="34" charset="-122"/>
                <a:ea typeface="微软雅黑" panose="020B0503020204020204" pitchFamily="34" charset="-122"/>
              </a:defRPr>
            </a:lvl1pPr>
          </a:lstStyle>
          <a:p>
            <a:pPr lvl="0"/>
            <a:r>
              <a:rPr lang="zh-CN" altLang="en-US" noProof="0" dirty="0" smtClean="0"/>
              <a:t>增值税发票管理系统</a:t>
            </a:r>
            <a:br>
              <a:rPr lang="en-US" altLang="zh-CN" noProof="0" dirty="0" smtClean="0"/>
            </a:br>
            <a:r>
              <a:rPr lang="en-US" altLang="zh-CN" noProof="0" dirty="0" smtClean="0"/>
              <a:t>V2.0</a:t>
            </a:r>
            <a:endParaRPr lang="zh-CN" altLang="en-US" noProof="0"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7772400" cy="570310"/>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457200" y="903685"/>
            <a:ext cx="8229600" cy="3832622"/>
          </a:xfrm>
          <a:prstGeom prst="rect">
            <a:avLst/>
          </a:prstGeo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Rectangle 4"/>
          <p:cNvSpPr>
            <a:spLocks noGrp="1" noChangeArrowheads="1"/>
          </p:cNvSpPr>
          <p:nvPr>
            <p:ph type="dt" sz="half" idx="10"/>
          </p:nvPr>
        </p:nvSpPr>
        <p:spPr>
          <a:xfrm>
            <a:off x="457200" y="4683919"/>
            <a:ext cx="2133600" cy="357188"/>
          </a:xfrm>
        </p:spPr>
        <p:txBody>
          <a:bodyPr/>
          <a:lstStyle>
            <a:lvl1pPr>
              <a:defRPr/>
            </a:lvl1pPr>
          </a:lstStyle>
          <a:p>
            <a:pPr>
              <a:defRPr/>
            </a:pPr>
            <a:endParaRPr lang="en-US"/>
          </a:p>
        </p:txBody>
      </p:sp>
      <p:sp>
        <p:nvSpPr>
          <p:cNvPr id="5" name="Rectangle 6"/>
          <p:cNvSpPr>
            <a:spLocks noGrp="1" noChangeArrowheads="1"/>
          </p:cNvSpPr>
          <p:nvPr>
            <p:ph type="sldNum" sz="quarter" idx="11"/>
          </p:nvPr>
        </p:nvSpPr>
        <p:spPr>
          <a:xfrm>
            <a:off x="6553200" y="4683919"/>
            <a:ext cx="2362200" cy="357188"/>
          </a:xfrm>
        </p:spPr>
        <p:txBody>
          <a:bodyPr/>
          <a:lstStyle>
            <a:lvl1pPr>
              <a:defRPr/>
            </a:lvl1pPr>
          </a:lstStyle>
          <a:p>
            <a:pPr>
              <a:defRPr/>
            </a:pPr>
            <a:endParaRPr lang="en-US" altLang="zh-CN"/>
          </a:p>
          <a:p>
            <a:pPr>
              <a:defRPr/>
            </a:pPr>
            <a:r>
              <a:rPr lang="en-US" altLang="zh-CN"/>
              <a:t>                                </a:t>
            </a:r>
            <a:fld id="{75E3F2EE-8904-49F1-8224-28A0F6824F36}"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15100" y="1"/>
            <a:ext cx="2171700" cy="4736306"/>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0" y="1"/>
            <a:ext cx="6362700" cy="4736306"/>
          </a:xfrm>
          <a:prstGeom prst="rect">
            <a:avLst/>
          </a:prstGeo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Rectangle 4"/>
          <p:cNvSpPr>
            <a:spLocks noGrp="1" noChangeArrowheads="1"/>
          </p:cNvSpPr>
          <p:nvPr>
            <p:ph type="dt" sz="half" idx="10"/>
          </p:nvPr>
        </p:nvSpPr>
        <p:spPr>
          <a:xfrm>
            <a:off x="457200" y="4683919"/>
            <a:ext cx="2133600" cy="357188"/>
          </a:xfrm>
        </p:spPr>
        <p:txBody>
          <a:bodyPr/>
          <a:lstStyle>
            <a:lvl1pPr>
              <a:defRPr/>
            </a:lvl1pPr>
          </a:lstStyle>
          <a:p>
            <a:pPr>
              <a:defRPr/>
            </a:pPr>
            <a:endParaRPr lang="en-US"/>
          </a:p>
        </p:txBody>
      </p:sp>
      <p:sp>
        <p:nvSpPr>
          <p:cNvPr id="5" name="Rectangle 6"/>
          <p:cNvSpPr>
            <a:spLocks noGrp="1" noChangeArrowheads="1"/>
          </p:cNvSpPr>
          <p:nvPr>
            <p:ph type="sldNum" sz="quarter" idx="11"/>
          </p:nvPr>
        </p:nvSpPr>
        <p:spPr>
          <a:xfrm>
            <a:off x="6553200" y="4683919"/>
            <a:ext cx="2362200" cy="357188"/>
          </a:xfrm>
        </p:spPr>
        <p:txBody>
          <a:bodyPr/>
          <a:lstStyle>
            <a:lvl1pPr>
              <a:defRPr/>
            </a:lvl1pPr>
          </a:lstStyle>
          <a:p>
            <a:pPr>
              <a:defRPr/>
            </a:pPr>
            <a:endParaRPr lang="en-US" altLang="zh-CN"/>
          </a:p>
          <a:p>
            <a:pPr>
              <a:defRPr/>
            </a:pPr>
            <a:r>
              <a:rPr lang="en-US" altLang="zh-CN"/>
              <a:t>                                </a:t>
            </a:r>
            <a:fld id="{F00F222D-0431-46F5-901D-D2372BB28610}"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7772400" cy="570310"/>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457200" y="903685"/>
            <a:ext cx="8229600" cy="3832622"/>
          </a:xfrm>
          <a:prstGeom prst="rect">
            <a:avLst/>
          </a:prstGeom>
        </p:spPr>
        <p:txBody>
          <a:bodyPr/>
          <a:lstStyle/>
          <a:p>
            <a:pPr lvl="0"/>
            <a:r>
              <a:rPr lang="zh-CN" altLang="en-US" dirty="0"/>
              <a:t>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Rectangle 4"/>
          <p:cNvSpPr>
            <a:spLocks noGrp="1" noChangeArrowheads="1"/>
          </p:cNvSpPr>
          <p:nvPr>
            <p:ph type="dt" sz="half" idx="10"/>
          </p:nvPr>
        </p:nvSpPr>
        <p:spPr>
          <a:xfrm>
            <a:off x="457200" y="4683919"/>
            <a:ext cx="2133600" cy="357188"/>
          </a:xfrm>
        </p:spPr>
        <p:txBody>
          <a:bodyPr/>
          <a:lstStyle>
            <a:lvl1pPr>
              <a:defRPr/>
            </a:lvl1pPr>
          </a:lstStyle>
          <a:p>
            <a:pPr>
              <a:defRPr/>
            </a:pPr>
            <a:endParaRPr lang="en-US"/>
          </a:p>
        </p:txBody>
      </p:sp>
      <p:sp>
        <p:nvSpPr>
          <p:cNvPr id="5" name="Rectangle 6"/>
          <p:cNvSpPr>
            <a:spLocks noGrp="1" noChangeArrowheads="1"/>
          </p:cNvSpPr>
          <p:nvPr>
            <p:ph type="sldNum" sz="quarter" idx="11"/>
          </p:nvPr>
        </p:nvSpPr>
        <p:spPr>
          <a:xfrm>
            <a:off x="6553200" y="4683919"/>
            <a:ext cx="2362200" cy="357188"/>
          </a:xfrm>
        </p:spPr>
        <p:txBody>
          <a:bodyPr/>
          <a:lstStyle>
            <a:lvl1pPr>
              <a:defRPr/>
            </a:lvl1pPr>
          </a:lstStyle>
          <a:p>
            <a:pPr>
              <a:defRPr/>
            </a:pPr>
            <a:endParaRPr lang="en-US" altLang="zh-CN"/>
          </a:p>
          <a:p>
            <a:pPr>
              <a:defRPr/>
            </a:pPr>
            <a:r>
              <a:rPr lang="en-US" altLang="zh-CN"/>
              <a:t>                                </a:t>
            </a:r>
            <a:fld id="{E05B29C2-1E5D-4972-8FB9-4E855D5E741A}"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a:prstGeom prst="rect">
            <a:avLst/>
          </a:prstGeo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623888" y="3442098"/>
            <a:ext cx="7886700" cy="112514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a:t>编辑母版文本样式</a:t>
            </a:r>
            <a:endParaRPr lang="zh-CN" altLang="en-US"/>
          </a:p>
        </p:txBody>
      </p:sp>
      <p:sp>
        <p:nvSpPr>
          <p:cNvPr id="4" name="Rectangle 4"/>
          <p:cNvSpPr>
            <a:spLocks noGrp="1" noChangeArrowheads="1"/>
          </p:cNvSpPr>
          <p:nvPr>
            <p:ph type="dt" sz="half" idx="10"/>
          </p:nvPr>
        </p:nvSpPr>
        <p:spPr>
          <a:xfrm>
            <a:off x="457200" y="4683919"/>
            <a:ext cx="2133600" cy="357188"/>
          </a:xfrm>
        </p:spPr>
        <p:txBody>
          <a:bodyPr/>
          <a:lstStyle>
            <a:lvl1pPr>
              <a:defRPr/>
            </a:lvl1pPr>
          </a:lstStyle>
          <a:p>
            <a:pPr>
              <a:defRPr/>
            </a:pPr>
            <a:endParaRPr lang="en-US"/>
          </a:p>
        </p:txBody>
      </p:sp>
      <p:sp>
        <p:nvSpPr>
          <p:cNvPr id="5" name="Rectangle 6"/>
          <p:cNvSpPr>
            <a:spLocks noGrp="1" noChangeArrowheads="1"/>
          </p:cNvSpPr>
          <p:nvPr>
            <p:ph type="sldNum" sz="quarter" idx="11"/>
          </p:nvPr>
        </p:nvSpPr>
        <p:spPr>
          <a:xfrm>
            <a:off x="6553200" y="4683919"/>
            <a:ext cx="2362200" cy="357188"/>
          </a:xfrm>
        </p:spPr>
        <p:txBody>
          <a:bodyPr/>
          <a:lstStyle>
            <a:lvl1pPr>
              <a:defRPr/>
            </a:lvl1pPr>
          </a:lstStyle>
          <a:p>
            <a:pPr>
              <a:defRPr/>
            </a:pPr>
            <a:endParaRPr lang="en-US" altLang="zh-CN"/>
          </a:p>
          <a:p>
            <a:pPr>
              <a:defRPr/>
            </a:pPr>
            <a:r>
              <a:rPr lang="en-US" altLang="zh-CN"/>
              <a:t>                                </a:t>
            </a:r>
            <a:fld id="{57A11209-8C27-44C0-AF80-5B5E18E2235C}"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7772400" cy="570310"/>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457200" y="903685"/>
            <a:ext cx="4038600" cy="3832622"/>
          </a:xfrm>
          <a:prstGeom prst="rect">
            <a:avLst/>
          </a:prstGeo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4648200" y="903685"/>
            <a:ext cx="4038600" cy="3832622"/>
          </a:xfrm>
          <a:prstGeom prst="rect">
            <a:avLst/>
          </a:prstGeo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Rectangle 4"/>
          <p:cNvSpPr>
            <a:spLocks noGrp="1" noChangeArrowheads="1"/>
          </p:cNvSpPr>
          <p:nvPr>
            <p:ph type="dt" sz="half" idx="10"/>
          </p:nvPr>
        </p:nvSpPr>
        <p:spPr>
          <a:xfrm>
            <a:off x="457200" y="4683919"/>
            <a:ext cx="2133600" cy="357188"/>
          </a:xfrm>
        </p:spPr>
        <p:txBody>
          <a:bodyPr/>
          <a:lstStyle>
            <a:lvl1pPr>
              <a:defRPr/>
            </a:lvl1pPr>
          </a:lstStyle>
          <a:p>
            <a:pPr>
              <a:defRPr/>
            </a:pPr>
            <a:endParaRPr lang="en-US"/>
          </a:p>
        </p:txBody>
      </p:sp>
      <p:sp>
        <p:nvSpPr>
          <p:cNvPr id="6" name="Rectangle 6"/>
          <p:cNvSpPr>
            <a:spLocks noGrp="1" noChangeArrowheads="1"/>
          </p:cNvSpPr>
          <p:nvPr>
            <p:ph type="sldNum" sz="quarter" idx="11"/>
          </p:nvPr>
        </p:nvSpPr>
        <p:spPr>
          <a:xfrm>
            <a:off x="6553200" y="4683919"/>
            <a:ext cx="2362200" cy="357188"/>
          </a:xfrm>
        </p:spPr>
        <p:txBody>
          <a:bodyPr/>
          <a:lstStyle>
            <a:lvl1pPr>
              <a:defRPr/>
            </a:lvl1pPr>
          </a:lstStyle>
          <a:p>
            <a:pPr>
              <a:defRPr/>
            </a:pPr>
            <a:endParaRPr lang="en-US" altLang="zh-CN"/>
          </a:p>
          <a:p>
            <a:pPr>
              <a:defRPr/>
            </a:pPr>
            <a:r>
              <a:rPr lang="en-US" altLang="zh-CN"/>
              <a:t>                                </a:t>
            </a:r>
            <a:fld id="{918703EF-C0F9-486F-8EEC-1FFE2A040562}"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273844"/>
            <a:ext cx="7886700" cy="994172"/>
          </a:xfrm>
          <a:prstGeom prst="rect">
            <a:avLst/>
          </a:prstGeo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630239" y="1260872"/>
            <a:ext cx="3868737" cy="61793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630239" y="1878806"/>
            <a:ext cx="3868737" cy="2763441"/>
          </a:xfrm>
          <a:prstGeom prst="rect">
            <a:avLst/>
          </a:prstGeo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4629150" y="1260872"/>
            <a:ext cx="3887788" cy="61793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4629150" y="1878806"/>
            <a:ext cx="3887788" cy="2763441"/>
          </a:xfrm>
          <a:prstGeom prst="rect">
            <a:avLst/>
          </a:prstGeo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Rectangle 4"/>
          <p:cNvSpPr>
            <a:spLocks noGrp="1" noChangeArrowheads="1"/>
          </p:cNvSpPr>
          <p:nvPr>
            <p:ph type="dt" sz="half" idx="10"/>
          </p:nvPr>
        </p:nvSpPr>
        <p:spPr>
          <a:xfrm>
            <a:off x="457200" y="4683919"/>
            <a:ext cx="2133600" cy="357188"/>
          </a:xfrm>
        </p:spPr>
        <p:txBody>
          <a:bodyPr/>
          <a:lstStyle>
            <a:lvl1pPr>
              <a:defRPr/>
            </a:lvl1pPr>
          </a:lstStyle>
          <a:p>
            <a:pPr>
              <a:defRPr/>
            </a:pPr>
            <a:endParaRPr lang="en-US"/>
          </a:p>
        </p:txBody>
      </p:sp>
      <p:sp>
        <p:nvSpPr>
          <p:cNvPr id="8" name="Rectangle 6"/>
          <p:cNvSpPr>
            <a:spLocks noGrp="1" noChangeArrowheads="1"/>
          </p:cNvSpPr>
          <p:nvPr>
            <p:ph type="sldNum" sz="quarter" idx="11"/>
          </p:nvPr>
        </p:nvSpPr>
        <p:spPr>
          <a:xfrm>
            <a:off x="6553200" y="4683919"/>
            <a:ext cx="2362200" cy="357188"/>
          </a:xfrm>
        </p:spPr>
        <p:txBody>
          <a:bodyPr/>
          <a:lstStyle>
            <a:lvl1pPr>
              <a:defRPr/>
            </a:lvl1pPr>
          </a:lstStyle>
          <a:p>
            <a:pPr>
              <a:defRPr/>
            </a:pPr>
            <a:endParaRPr lang="en-US" altLang="zh-CN"/>
          </a:p>
          <a:p>
            <a:pPr>
              <a:defRPr/>
            </a:pPr>
            <a:r>
              <a:rPr lang="en-US" altLang="zh-CN"/>
              <a:t>                                </a:t>
            </a:r>
            <a:fld id="{45831274-38D5-4EBD-B8E4-AADE15CAB868}"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7772400" cy="570310"/>
          </a:xfrm>
          <a:prstGeom prst="rect">
            <a:avLst/>
          </a:prstGeom>
        </p:spPr>
        <p:txBody>
          <a:bodyPr/>
          <a:lstStyle/>
          <a:p>
            <a:r>
              <a:rPr lang="zh-CN" altLang="en-US"/>
              <a:t>单击此处编辑母版标题样式</a:t>
            </a:r>
            <a:endParaRPr lang="zh-CN" altLang="en-US"/>
          </a:p>
        </p:txBody>
      </p:sp>
      <p:sp>
        <p:nvSpPr>
          <p:cNvPr id="3" name="Rectangle 4"/>
          <p:cNvSpPr>
            <a:spLocks noGrp="1" noChangeArrowheads="1"/>
          </p:cNvSpPr>
          <p:nvPr>
            <p:ph type="dt" sz="half" idx="10"/>
          </p:nvPr>
        </p:nvSpPr>
        <p:spPr>
          <a:xfrm>
            <a:off x="457200" y="4683919"/>
            <a:ext cx="2133600" cy="357188"/>
          </a:xfrm>
        </p:spPr>
        <p:txBody>
          <a:bodyPr/>
          <a:lstStyle>
            <a:lvl1pPr>
              <a:defRPr/>
            </a:lvl1pPr>
          </a:lstStyle>
          <a:p>
            <a:pPr>
              <a:defRPr/>
            </a:pPr>
            <a:endParaRPr lang="en-US"/>
          </a:p>
        </p:txBody>
      </p:sp>
      <p:sp>
        <p:nvSpPr>
          <p:cNvPr id="4" name="Rectangle 6"/>
          <p:cNvSpPr>
            <a:spLocks noGrp="1" noChangeArrowheads="1"/>
          </p:cNvSpPr>
          <p:nvPr>
            <p:ph type="sldNum" sz="quarter" idx="11"/>
          </p:nvPr>
        </p:nvSpPr>
        <p:spPr>
          <a:xfrm>
            <a:off x="6553200" y="4683919"/>
            <a:ext cx="2362200" cy="357188"/>
          </a:xfrm>
        </p:spPr>
        <p:txBody>
          <a:bodyPr/>
          <a:lstStyle>
            <a:lvl1pPr>
              <a:defRPr/>
            </a:lvl1pPr>
          </a:lstStyle>
          <a:p>
            <a:pPr>
              <a:defRPr/>
            </a:pPr>
            <a:endParaRPr lang="en-US" altLang="zh-CN"/>
          </a:p>
          <a:p>
            <a:pPr>
              <a:defRPr/>
            </a:pPr>
            <a:r>
              <a:rPr lang="en-US" altLang="zh-CN"/>
              <a:t>                                </a:t>
            </a:r>
            <a:fld id="{5ED74C5D-4E4E-4A5D-B43B-FAC15D14AF7E}"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4683919"/>
            <a:ext cx="2133600" cy="357188"/>
          </a:xfrm>
        </p:spPr>
        <p:txBody>
          <a:bodyPr/>
          <a:lstStyle>
            <a:lvl1pPr>
              <a:defRPr/>
            </a:lvl1pPr>
          </a:lstStyle>
          <a:p>
            <a:pPr>
              <a:defRPr/>
            </a:pPr>
            <a:endParaRPr lang="en-US"/>
          </a:p>
        </p:txBody>
      </p:sp>
      <p:sp>
        <p:nvSpPr>
          <p:cNvPr id="3" name="Rectangle 6"/>
          <p:cNvSpPr>
            <a:spLocks noGrp="1" noChangeArrowheads="1"/>
          </p:cNvSpPr>
          <p:nvPr>
            <p:ph type="sldNum" sz="quarter" idx="11"/>
          </p:nvPr>
        </p:nvSpPr>
        <p:spPr>
          <a:xfrm>
            <a:off x="6553200" y="4683919"/>
            <a:ext cx="2362200" cy="357188"/>
          </a:xfrm>
        </p:spPr>
        <p:txBody>
          <a:bodyPr/>
          <a:lstStyle>
            <a:lvl1pPr>
              <a:defRPr/>
            </a:lvl1pPr>
          </a:lstStyle>
          <a:p>
            <a:pPr>
              <a:defRPr/>
            </a:pPr>
            <a:endParaRPr lang="en-US" altLang="zh-CN"/>
          </a:p>
          <a:p>
            <a:pPr>
              <a:defRPr/>
            </a:pPr>
            <a:r>
              <a:rPr lang="en-US" altLang="zh-CN"/>
              <a:t>                                </a:t>
            </a:r>
            <a:fld id="{7461D248-7B9B-4D20-911F-417D3A66CEA8}"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9" y="342900"/>
            <a:ext cx="2949575" cy="1200150"/>
          </a:xfrm>
          <a:prstGeom prst="rect">
            <a:avLst/>
          </a:prstGeo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3887788" y="740569"/>
            <a:ext cx="4629150" cy="3655219"/>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630239" y="1543050"/>
            <a:ext cx="2949575" cy="2858691"/>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Rectangle 4"/>
          <p:cNvSpPr>
            <a:spLocks noGrp="1" noChangeArrowheads="1"/>
          </p:cNvSpPr>
          <p:nvPr>
            <p:ph type="dt" sz="half" idx="10"/>
          </p:nvPr>
        </p:nvSpPr>
        <p:spPr>
          <a:xfrm>
            <a:off x="457200" y="4683919"/>
            <a:ext cx="2133600" cy="357188"/>
          </a:xfrm>
        </p:spPr>
        <p:txBody>
          <a:bodyPr/>
          <a:lstStyle>
            <a:lvl1pPr>
              <a:defRPr/>
            </a:lvl1pPr>
          </a:lstStyle>
          <a:p>
            <a:pPr>
              <a:defRPr/>
            </a:pPr>
            <a:endParaRPr lang="en-US"/>
          </a:p>
        </p:txBody>
      </p:sp>
      <p:sp>
        <p:nvSpPr>
          <p:cNvPr id="6" name="Rectangle 6"/>
          <p:cNvSpPr>
            <a:spLocks noGrp="1" noChangeArrowheads="1"/>
          </p:cNvSpPr>
          <p:nvPr>
            <p:ph type="sldNum" sz="quarter" idx="11"/>
          </p:nvPr>
        </p:nvSpPr>
        <p:spPr>
          <a:xfrm>
            <a:off x="6553200" y="4683919"/>
            <a:ext cx="2362200" cy="357188"/>
          </a:xfrm>
        </p:spPr>
        <p:txBody>
          <a:bodyPr/>
          <a:lstStyle>
            <a:lvl1pPr>
              <a:defRPr/>
            </a:lvl1pPr>
          </a:lstStyle>
          <a:p>
            <a:pPr>
              <a:defRPr/>
            </a:pPr>
            <a:endParaRPr lang="en-US" altLang="zh-CN"/>
          </a:p>
          <a:p>
            <a:pPr>
              <a:defRPr/>
            </a:pPr>
            <a:r>
              <a:rPr lang="en-US" altLang="zh-CN"/>
              <a:t>                                </a:t>
            </a:r>
            <a:fld id="{B3953AF5-253F-4C4E-8577-DE5462969D0D}"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9" y="342900"/>
            <a:ext cx="2949575" cy="1200150"/>
          </a:xfrm>
          <a:prstGeom prst="rect">
            <a:avLst/>
          </a:prstGeo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3887788" y="740569"/>
            <a:ext cx="4629150" cy="3655219"/>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hasCustomPrompt="1"/>
          </p:nvPr>
        </p:nvSpPr>
        <p:spPr>
          <a:xfrm>
            <a:off x="630239" y="1543050"/>
            <a:ext cx="2949575" cy="2858691"/>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Rectangle 4"/>
          <p:cNvSpPr>
            <a:spLocks noGrp="1" noChangeArrowheads="1"/>
          </p:cNvSpPr>
          <p:nvPr>
            <p:ph type="dt" sz="half" idx="10"/>
          </p:nvPr>
        </p:nvSpPr>
        <p:spPr>
          <a:xfrm>
            <a:off x="457200" y="4683919"/>
            <a:ext cx="2133600" cy="357188"/>
          </a:xfrm>
        </p:spPr>
        <p:txBody>
          <a:bodyPr/>
          <a:lstStyle>
            <a:lvl1pPr>
              <a:defRPr/>
            </a:lvl1pPr>
          </a:lstStyle>
          <a:p>
            <a:pPr>
              <a:defRPr/>
            </a:pPr>
            <a:endParaRPr lang="en-US"/>
          </a:p>
        </p:txBody>
      </p:sp>
      <p:sp>
        <p:nvSpPr>
          <p:cNvPr id="6" name="Rectangle 6"/>
          <p:cNvSpPr>
            <a:spLocks noGrp="1" noChangeArrowheads="1"/>
          </p:cNvSpPr>
          <p:nvPr>
            <p:ph type="sldNum" sz="quarter" idx="11"/>
          </p:nvPr>
        </p:nvSpPr>
        <p:spPr>
          <a:xfrm>
            <a:off x="6553200" y="4683919"/>
            <a:ext cx="2362200" cy="357188"/>
          </a:xfrm>
        </p:spPr>
        <p:txBody>
          <a:bodyPr/>
          <a:lstStyle>
            <a:lvl1pPr>
              <a:defRPr/>
            </a:lvl1pPr>
          </a:lstStyle>
          <a:p>
            <a:pPr>
              <a:defRPr/>
            </a:pPr>
            <a:endParaRPr lang="en-US" altLang="zh-CN"/>
          </a:p>
          <a:p>
            <a:pPr>
              <a:defRPr/>
            </a:pPr>
            <a:r>
              <a:rPr lang="en-US" altLang="zh-CN"/>
              <a:t>                                </a:t>
            </a:r>
            <a:fld id="{CD47693A-B04C-417E-8C12-C2451AD56448}" type="slidenum">
              <a:rPr lang="en-US" altLang="zh-CN" smtClean="0">
                <a:solidFill>
                  <a:schemeClr val="bg1"/>
                </a:solidFill>
              </a:rPr>
            </a:fld>
            <a:endParaRPr lang="en-US" altLang="zh-CN">
              <a:solidFill>
                <a:schemeClr val="bg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矩形 12"/>
          <p:cNvSpPr>
            <a:spLocks noChangeArrowheads="1"/>
          </p:cNvSpPr>
          <p:nvPr/>
        </p:nvSpPr>
        <p:spPr bwMode="auto">
          <a:xfrm>
            <a:off x="0" y="0"/>
            <a:ext cx="9144000" cy="570310"/>
          </a:xfrm>
          <a:prstGeom prst="rect">
            <a:avLst/>
          </a:prstGeom>
          <a:solidFill>
            <a:srgbClr val="1A56A8"/>
          </a:solidFill>
          <a:ln>
            <a:noFill/>
          </a:ln>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buFont typeface="Arial" panose="020B0604020202020204" pitchFamily="34" charset="0"/>
              <a:buNone/>
              <a:defRPr/>
            </a:pPr>
            <a:endParaRPr lang="zh-CN" altLang="en-US">
              <a:solidFill>
                <a:srgbClr val="FFFFFF"/>
              </a:solidFill>
              <a:latin typeface="Calibri" panose="020F0502020204030204" pitchFamily="34" charset="0"/>
            </a:endParaRPr>
          </a:p>
        </p:txBody>
      </p:sp>
      <p:sp>
        <p:nvSpPr>
          <p:cNvPr id="2" name="矩形 6"/>
          <p:cNvSpPr>
            <a:spLocks noChangeArrowheads="1"/>
          </p:cNvSpPr>
          <p:nvPr userDrawn="1"/>
        </p:nvSpPr>
        <p:spPr bwMode="auto">
          <a:xfrm>
            <a:off x="5410201" y="4916091"/>
            <a:ext cx="3732213" cy="227409"/>
          </a:xfrm>
          <a:prstGeom prst="rect">
            <a:avLst/>
          </a:prstGeom>
          <a:solidFill>
            <a:srgbClr val="A6A6A6"/>
          </a:solidFill>
          <a:ln>
            <a:noFill/>
          </a:ln>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defRPr/>
            </a:pPr>
            <a:endParaRPr lang="zh-CN" altLang="en-US" sz="1600" b="1" dirty="0">
              <a:solidFill>
                <a:srgbClr val="1A56A8"/>
              </a:solidFill>
              <a:latin typeface="微软雅黑" panose="020B0503020204020204" pitchFamily="34" charset="-122"/>
              <a:ea typeface="微软雅黑" panose="020B0503020204020204" pitchFamily="34" charset="-122"/>
            </a:endParaRPr>
          </a:p>
        </p:txBody>
      </p:sp>
      <p:sp>
        <p:nvSpPr>
          <p:cNvPr id="1028" name="矩形 7"/>
          <p:cNvSpPr>
            <a:spLocks noChangeArrowheads="1"/>
          </p:cNvSpPr>
          <p:nvPr/>
        </p:nvSpPr>
        <p:spPr bwMode="auto">
          <a:xfrm>
            <a:off x="0" y="4917282"/>
            <a:ext cx="5473700" cy="226219"/>
          </a:xfrm>
          <a:prstGeom prst="rect">
            <a:avLst/>
          </a:prstGeom>
          <a:solidFill>
            <a:srgbClr val="1A56A8"/>
          </a:solidFill>
          <a:ln>
            <a:noFill/>
          </a:ln>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buFont typeface="Arial" panose="020B0604020202020204" pitchFamily="34" charset="0"/>
              <a:buNone/>
              <a:defRPr/>
            </a:pPr>
            <a:endParaRPr lang="zh-CN" altLang="en-US">
              <a:solidFill>
                <a:srgbClr val="FFFFFF"/>
              </a:solidFill>
              <a:latin typeface="Calibri" panose="020F0502020204030204" pitchFamily="34" charset="0"/>
            </a:endParaRPr>
          </a:p>
        </p:txBody>
      </p:sp>
      <p:sp>
        <p:nvSpPr>
          <p:cNvPr id="1030" name="标题占位符 2"/>
          <p:cNvSpPr>
            <a:spLocks noGrp="1" noChangeArrowheads="1"/>
          </p:cNvSpPr>
          <p:nvPr>
            <p:ph type="title"/>
          </p:nvPr>
        </p:nvSpPr>
        <p:spPr bwMode="auto">
          <a:xfrm>
            <a:off x="628650" y="273844"/>
            <a:ext cx="7886700" cy="994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31" name="文本占位符 3"/>
          <p:cNvSpPr>
            <a:spLocks noGrp="1" noChangeArrowheads="1"/>
          </p:cNvSpPr>
          <p:nvPr>
            <p:ph type="body" idx="1"/>
          </p:nvPr>
        </p:nvSpPr>
        <p:spPr bwMode="auto">
          <a:xfrm>
            <a:off x="628650" y="1369219"/>
            <a:ext cx="7886700" cy="3263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zh-CN" altLang="en-US" smtClean="0"/>
          </a:p>
        </p:txBody>
      </p:sp>
      <p:sp>
        <p:nvSpPr>
          <p:cNvPr id="5" name="日期占位符 4"/>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61ADDD1-3135-4273-A192-1F618184762E}" type="datetimeFigureOut">
              <a:rPr lang="zh-CN" altLang="en-US"/>
            </a:fld>
            <a:endParaRPr lang="zh-CN" altLang="en-US"/>
          </a:p>
        </p:txBody>
      </p:sp>
      <p:sp>
        <p:nvSpPr>
          <p:cNvPr id="6" name="页脚占位符 5"/>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7" name="灯片编号占位符 6"/>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F1ECA11-A2D5-49AE-9456-151A66E97DDE}"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2800" b="1" kern="1200">
          <a:solidFill>
            <a:schemeClr val="bg1"/>
          </a:solidFill>
          <a:latin typeface="+mj-lt"/>
          <a:ea typeface="+mj-ea"/>
          <a:cs typeface="+mj-cs"/>
        </a:defRPr>
      </a:lvl1pPr>
      <a:lvl2pPr algn="l" rtl="0" eaLnBrk="0" fontAlgn="base" hangingPunct="0">
        <a:spcBef>
          <a:spcPct val="0"/>
        </a:spcBef>
        <a:spcAft>
          <a:spcPct val="0"/>
        </a:spcAft>
        <a:defRPr sz="2800" b="1">
          <a:solidFill>
            <a:schemeClr val="bg1"/>
          </a:solidFill>
          <a:latin typeface="黑体" panose="02010609060101010101" pitchFamily="49" charset="-122"/>
          <a:ea typeface="黑体" panose="02010609060101010101" pitchFamily="49" charset="-122"/>
        </a:defRPr>
      </a:lvl2pPr>
      <a:lvl3pPr algn="l" rtl="0" eaLnBrk="0" fontAlgn="base" hangingPunct="0">
        <a:spcBef>
          <a:spcPct val="0"/>
        </a:spcBef>
        <a:spcAft>
          <a:spcPct val="0"/>
        </a:spcAft>
        <a:defRPr sz="2800" b="1">
          <a:solidFill>
            <a:schemeClr val="bg1"/>
          </a:solidFill>
          <a:latin typeface="黑体" panose="02010609060101010101" pitchFamily="49" charset="-122"/>
          <a:ea typeface="黑体" panose="02010609060101010101" pitchFamily="49" charset="-122"/>
        </a:defRPr>
      </a:lvl3pPr>
      <a:lvl4pPr algn="l" rtl="0" eaLnBrk="0" fontAlgn="base" hangingPunct="0">
        <a:spcBef>
          <a:spcPct val="0"/>
        </a:spcBef>
        <a:spcAft>
          <a:spcPct val="0"/>
        </a:spcAft>
        <a:defRPr sz="2800" b="1">
          <a:solidFill>
            <a:schemeClr val="bg1"/>
          </a:solidFill>
          <a:latin typeface="黑体" panose="02010609060101010101" pitchFamily="49" charset="-122"/>
          <a:ea typeface="黑体" panose="02010609060101010101" pitchFamily="49" charset="-122"/>
        </a:defRPr>
      </a:lvl4pPr>
      <a:lvl5pPr algn="l" rtl="0" eaLnBrk="0" fontAlgn="base" hangingPunct="0">
        <a:spcBef>
          <a:spcPct val="0"/>
        </a:spcBef>
        <a:spcAft>
          <a:spcPct val="0"/>
        </a:spcAft>
        <a:defRPr sz="2800" b="1">
          <a:solidFill>
            <a:schemeClr val="bg1"/>
          </a:solidFill>
          <a:latin typeface="黑体" panose="02010609060101010101" pitchFamily="49" charset="-122"/>
          <a:ea typeface="黑体" panose="02010609060101010101" pitchFamily="49" charset="-122"/>
        </a:defRPr>
      </a:lvl5pPr>
      <a:lvl6pPr marL="457200" algn="l" rtl="0" fontAlgn="base">
        <a:spcBef>
          <a:spcPct val="0"/>
        </a:spcBef>
        <a:spcAft>
          <a:spcPct val="0"/>
        </a:spcAft>
        <a:defRPr sz="2800" b="1">
          <a:solidFill>
            <a:schemeClr val="bg1"/>
          </a:solidFill>
          <a:latin typeface="黑体" panose="02010609060101010101" pitchFamily="49" charset="-122"/>
          <a:ea typeface="黑体" panose="02010609060101010101" pitchFamily="49" charset="-122"/>
        </a:defRPr>
      </a:lvl6pPr>
      <a:lvl7pPr marL="914400" algn="l" rtl="0" fontAlgn="base">
        <a:spcBef>
          <a:spcPct val="0"/>
        </a:spcBef>
        <a:spcAft>
          <a:spcPct val="0"/>
        </a:spcAft>
        <a:defRPr sz="2800" b="1">
          <a:solidFill>
            <a:schemeClr val="bg1"/>
          </a:solidFill>
          <a:latin typeface="黑体" panose="02010609060101010101" pitchFamily="49" charset="-122"/>
          <a:ea typeface="黑体" panose="02010609060101010101" pitchFamily="49" charset="-122"/>
        </a:defRPr>
      </a:lvl7pPr>
      <a:lvl8pPr marL="1371600" algn="l" rtl="0" fontAlgn="base">
        <a:spcBef>
          <a:spcPct val="0"/>
        </a:spcBef>
        <a:spcAft>
          <a:spcPct val="0"/>
        </a:spcAft>
        <a:defRPr sz="2800" b="1">
          <a:solidFill>
            <a:schemeClr val="bg1"/>
          </a:solidFill>
          <a:latin typeface="黑体" panose="02010609060101010101" pitchFamily="49" charset="-122"/>
          <a:ea typeface="黑体" panose="02010609060101010101" pitchFamily="49" charset="-122"/>
        </a:defRPr>
      </a:lvl8pPr>
      <a:lvl9pPr marL="1828800" algn="l" rtl="0" fontAlgn="base">
        <a:spcBef>
          <a:spcPct val="0"/>
        </a:spcBef>
        <a:spcAft>
          <a:spcPct val="0"/>
        </a:spcAft>
        <a:defRPr sz="2800" b="1">
          <a:solidFill>
            <a:schemeClr val="bg1"/>
          </a:solidFill>
          <a:latin typeface="黑体" panose="02010609060101010101" pitchFamily="49" charset="-122"/>
          <a:ea typeface="黑体" panose="02010609060101010101" pitchFamily="49"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标题 1"/>
          <p:cNvSpPr txBox="1"/>
          <p:nvPr/>
        </p:nvSpPr>
        <p:spPr bwMode="auto">
          <a:xfrm>
            <a:off x="36512" y="1561898"/>
            <a:ext cx="9144000" cy="1026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cene3d>
              <a:camera prst="orthographicFront"/>
              <a:lightRig rig="threePt" dir="t"/>
            </a:scene3d>
          </a:bodyPr>
          <a:lstStyle>
            <a:lvl1pPr>
              <a:defRPr sz="3200">
                <a:solidFill>
                  <a:schemeClr val="tx1"/>
                </a:solidFill>
                <a:latin typeface="Calibri" panose="020F0502020204030204" pitchFamily="34" charset="0"/>
                <a:ea typeface="宋体" panose="02010600030101010101" pitchFamily="2" charset="-122"/>
                <a:cs typeface="宋体" panose="02010600030101010101" pitchFamily="2" charset="-122"/>
              </a:defRPr>
            </a:lvl1pPr>
            <a:lvl2pPr>
              <a:defRPr sz="2800">
                <a:solidFill>
                  <a:schemeClr val="tx1"/>
                </a:solidFill>
                <a:latin typeface="Calibri" panose="020F0502020204030204" pitchFamily="34" charset="0"/>
                <a:ea typeface="宋体" panose="02010600030101010101" pitchFamily="2" charset="-122"/>
              </a:defRPr>
            </a:lvl2pPr>
            <a:lvl3pPr>
              <a:defRPr sz="2400">
                <a:solidFill>
                  <a:schemeClr val="tx1"/>
                </a:solidFill>
                <a:latin typeface="Calibri" panose="020F0502020204030204" pitchFamily="34" charset="0"/>
                <a:ea typeface="宋体" panose="02010600030101010101" pitchFamily="2" charset="-122"/>
              </a:defRPr>
            </a:lvl3pPr>
            <a:lvl4pPr>
              <a:defRPr sz="2000">
                <a:solidFill>
                  <a:schemeClr val="tx1"/>
                </a:solidFill>
                <a:latin typeface="Calibri" panose="020F0502020204030204" pitchFamily="34" charset="0"/>
                <a:ea typeface="宋体" panose="02010600030101010101" pitchFamily="2" charset="-122"/>
              </a:defRPr>
            </a:lvl4pPr>
            <a:lvl5pPr>
              <a:defRPr sz="2000">
                <a:solidFill>
                  <a:schemeClr val="tx1"/>
                </a:solidFill>
                <a:latin typeface="Calibri" panose="020F0502020204030204" pitchFamily="34" charset="0"/>
                <a:ea typeface="宋体" panose="02010600030101010101" pitchFamily="2" charset="-122"/>
              </a:defRPr>
            </a:lvl5pPr>
            <a:lvl6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eaLnBrk="0" fontAlgn="base" hangingPunct="0">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ctr" eaLnBrk="1" hangingPunct="1"/>
            <a:r>
              <a:rPr lang="zh-CN" altLang="en-US"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增值税发票综合服务平台</a:t>
            </a:r>
            <a:r>
              <a:rPr lang="en-US" altLang="zh-CN"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a:t>
            </a:r>
            <a:r>
              <a:rPr lang="zh-CN" altLang="en-US"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企业版</a:t>
            </a:r>
            <a:r>
              <a:rPr lang="en-US" altLang="zh-CN"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代办退税勾选</a:t>
            </a:r>
            <a:r>
              <a:rPr lang="en-US" altLang="zh-CN"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a:t>
            </a:r>
            <a:r>
              <a:rPr lang="zh-CN" altLang="en-US"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rPr>
              <a:t>功能介绍</a:t>
            </a:r>
            <a:endParaRPr lang="zh-CN" altLang="en-US" sz="440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1"/>
          <p:nvPr/>
        </p:nvSpPr>
        <p:spPr>
          <a:xfrm>
            <a:off x="3238501" y="3481864"/>
            <a:ext cx="3077845" cy="640080"/>
          </a:xfrm>
          <a:prstGeom prst="rect">
            <a:avLst/>
          </a:prstGeom>
          <a:noFill/>
        </p:spPr>
        <p:txBody>
          <a:bodyPr wrap="square" rtlCol="0">
            <a:spAutoFit/>
          </a:bodyPr>
          <a:lstStyle/>
          <a:p>
            <a:pPr algn="ctr"/>
            <a:r>
              <a:rPr lang="zh-CN" altLang="en-US"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国家税务总局</a:t>
            </a:r>
            <a:r>
              <a:rPr lang="zh-CN" altLang="zh-CN"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广东省</a:t>
            </a:r>
            <a:r>
              <a:rPr lang="zh-CN" altLang="en-US"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税务局</a:t>
            </a:r>
            <a:r>
              <a:rPr lang="en-US" altLang="zh-CN"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2019.10</a:t>
            </a:r>
            <a:endParaRPr lang="en-US" altLang="zh-CN"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30BB4309-5CF4-7A43-9260-0E49B022BF04}" type="slidenum">
              <a:rPr lang="zh-CN" altLang="en-US" smtClean="0"/>
            </a:fld>
            <a:endParaRPr lang="zh-CN" altLang="en-US"/>
          </a:p>
        </p:txBody>
      </p:sp>
      <p:sp>
        <p:nvSpPr>
          <p:cNvPr id="5" name="标题 1"/>
          <p:cNvSpPr txBox="1"/>
          <p:nvPr/>
        </p:nvSpPr>
        <p:spPr bwMode="auto">
          <a:xfrm>
            <a:off x="-540568" y="144035"/>
            <a:ext cx="5112568" cy="25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scene3d>
              <a:camera prst="orthographicFront"/>
              <a:lightRig rig="threePt" dir="t"/>
            </a:scene3d>
          </a:bodyPr>
          <a:lstStyle>
            <a:lvl1pPr algn="ctr" rtl="0" eaLnBrk="0" fontAlgn="base" hangingPunct="0">
              <a:spcBef>
                <a:spcPct val="0"/>
              </a:spcBef>
              <a:spcAft>
                <a:spcPct val="0"/>
              </a:spcAft>
              <a:defRPr sz="4400" kern="1200">
                <a:solidFill>
                  <a:schemeClr val="tx1"/>
                </a:solidFill>
                <a:latin typeface="+mj-lt"/>
                <a:ea typeface="+mj-ea"/>
                <a:cs typeface="宋体" panose="02010600030101010101" pitchFamily="2" charset="-122"/>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a:lstStyle>
          <a:p>
            <a:r>
              <a:rPr lang="zh-CN" altLang="en-US"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rPr>
              <a:t>代办退税勾选</a:t>
            </a:r>
            <a:endParaRPr lang="zh-CN" altLang="en-US"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endParaRPr>
          </a:p>
        </p:txBody>
      </p:sp>
      <p:sp>
        <p:nvSpPr>
          <p:cNvPr id="6" name="矩形 5"/>
          <p:cNvSpPr/>
          <p:nvPr/>
        </p:nvSpPr>
        <p:spPr>
          <a:xfrm>
            <a:off x="467544" y="681541"/>
            <a:ext cx="7992888" cy="646331"/>
          </a:xfrm>
          <a:prstGeom prst="rect">
            <a:avLst/>
          </a:prstGeom>
        </p:spPr>
        <p:txBody>
          <a:bodyPr wrap="square">
            <a:spAutoFit/>
          </a:bodyPr>
          <a:lstStyle/>
          <a:p>
            <a:r>
              <a:rPr lang="en-US" altLang="zh-CN" b="1" dirty="0"/>
              <a:t>         </a:t>
            </a:r>
            <a:r>
              <a:rPr lang="zh-CN" altLang="zh-CN" b="1" dirty="0"/>
              <a:t>只有外综服企业具备代办退税勾选功能。本功能只适用于有代办退税标识的增值税专用发票，</a:t>
            </a:r>
            <a:r>
              <a:rPr lang="zh-CN" altLang="zh-CN" b="1" dirty="0">
                <a:solidFill>
                  <a:srgbClr val="FF0000"/>
                </a:solidFill>
              </a:rPr>
              <a:t>代办退税勾选功能勾选即确认，且不可撤销。</a:t>
            </a:r>
            <a:endParaRPr lang="zh-CN" altLang="zh-CN" b="1" dirty="0">
              <a:solidFill>
                <a:srgbClr val="FF0000"/>
              </a:solidFill>
            </a:endParaRPr>
          </a:p>
        </p:txBody>
      </p:sp>
      <p:pic>
        <p:nvPicPr>
          <p:cNvPr id="8" name="图片 7" descr="C:\Users\Lei\Desktop\文件\帮助&amp;操作手册\勾选平台截图\代办退税1\代办退税勾选\1550733037(1).png1550733037(1)"/>
          <p:cNvPicPr/>
          <p:nvPr/>
        </p:nvPicPr>
        <p:blipFill>
          <a:blip r:embed="rId1"/>
          <a:srcRect/>
          <a:stretch>
            <a:fillRect/>
          </a:stretch>
        </p:blipFill>
        <p:spPr>
          <a:xfrm>
            <a:off x="611560" y="1275606"/>
            <a:ext cx="7560840" cy="324036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30BB4309-5CF4-7A43-9260-0E49B022BF04}" type="slidenum">
              <a:rPr lang="zh-CN" altLang="en-US" smtClean="0"/>
            </a:fld>
            <a:endParaRPr lang="zh-CN" altLang="en-US"/>
          </a:p>
        </p:txBody>
      </p:sp>
      <p:sp>
        <p:nvSpPr>
          <p:cNvPr id="6" name="标题 1"/>
          <p:cNvSpPr txBox="1"/>
          <p:nvPr/>
        </p:nvSpPr>
        <p:spPr bwMode="auto">
          <a:xfrm>
            <a:off x="539552" y="155944"/>
            <a:ext cx="6264696" cy="25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scene3d>
              <a:camera prst="orthographicFront"/>
              <a:lightRig rig="threePt" dir="t"/>
            </a:scene3d>
          </a:bodyPr>
          <a:lstStyle>
            <a:lvl1pPr algn="ctr" rtl="0" eaLnBrk="0" fontAlgn="base" hangingPunct="0">
              <a:spcBef>
                <a:spcPct val="0"/>
              </a:spcBef>
              <a:spcAft>
                <a:spcPct val="0"/>
              </a:spcAft>
              <a:defRPr sz="4400" kern="1200">
                <a:solidFill>
                  <a:schemeClr val="tx1"/>
                </a:solidFill>
                <a:latin typeface="+mj-lt"/>
                <a:ea typeface="+mj-ea"/>
                <a:cs typeface="宋体" panose="02010600030101010101" pitchFamily="2" charset="-122"/>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a:lstStyle>
          <a:p>
            <a:r>
              <a:rPr lang="zh-CN" altLang="en-US"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rPr>
              <a:t>代办退税勾选</a:t>
            </a:r>
            <a:r>
              <a:rPr lang="en-US" altLang="zh-CN"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rPr>
              <a:t>—</a:t>
            </a:r>
            <a:r>
              <a:rPr lang="zh-CN" altLang="en-US"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rPr>
              <a:t>代办退税批量勾选</a:t>
            </a:r>
            <a:endParaRPr lang="zh-CN" altLang="en-US"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endParaRPr>
          </a:p>
        </p:txBody>
      </p:sp>
      <p:sp>
        <p:nvSpPr>
          <p:cNvPr id="7" name="矩形 6"/>
          <p:cNvSpPr/>
          <p:nvPr/>
        </p:nvSpPr>
        <p:spPr>
          <a:xfrm>
            <a:off x="539552" y="681540"/>
            <a:ext cx="8136904" cy="830997"/>
          </a:xfrm>
          <a:prstGeom prst="rect">
            <a:avLst/>
          </a:prstGeom>
        </p:spPr>
        <p:txBody>
          <a:bodyPr wrap="square">
            <a:spAutoFit/>
          </a:bodyPr>
          <a:lstStyle/>
          <a:p>
            <a:r>
              <a:rPr lang="en-US" altLang="zh-CN" sz="1600" b="1" dirty="0"/>
              <a:t>         </a:t>
            </a:r>
            <a:r>
              <a:rPr lang="zh-CN" altLang="zh-CN" sz="1600" b="1" dirty="0"/>
              <a:t>只有外综服企业有代办退税批量勾选功能模块，是针对发票数据量较大、逐票勾选模式不太适用的状况给纳税人提供的一项优化服务。通过文件导入的形式实现批量勾选，达到提高发票勾选效率、降低勾选工作量的目的。</a:t>
            </a:r>
            <a:endParaRPr lang="zh-CN" altLang="zh-CN" sz="1600" b="1" dirty="0"/>
          </a:p>
        </p:txBody>
      </p:sp>
      <p:pic>
        <p:nvPicPr>
          <p:cNvPr id="10" name="图片 9"/>
          <p:cNvPicPr/>
          <p:nvPr/>
        </p:nvPicPr>
        <p:blipFill>
          <a:blip r:embed="rId1"/>
          <a:stretch>
            <a:fillRect/>
          </a:stretch>
        </p:blipFill>
        <p:spPr>
          <a:xfrm>
            <a:off x="755576" y="1472043"/>
            <a:ext cx="7776864" cy="3372010"/>
          </a:xfrm>
          <a:prstGeom prst="rect">
            <a:avLst/>
          </a:prstGeom>
        </p:spPr>
      </p:pic>
      <p:sp>
        <p:nvSpPr>
          <p:cNvPr id="11" name="椭圆形标注 8"/>
          <p:cNvSpPr/>
          <p:nvPr/>
        </p:nvSpPr>
        <p:spPr>
          <a:xfrm rot="21359996">
            <a:off x="5589413" y="3012513"/>
            <a:ext cx="2429671" cy="688216"/>
          </a:xfrm>
          <a:prstGeom prst="wedgeEllipseCallout">
            <a:avLst>
              <a:gd name="adj1" fmla="val 55448"/>
              <a:gd name="adj2" fmla="val -71980"/>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fontAlgn="auto">
              <a:spcBef>
                <a:spcPts val="0"/>
              </a:spcBef>
              <a:spcAft>
                <a:spcPts val="0"/>
              </a:spcAft>
            </a:pPr>
            <a:r>
              <a:rPr lang="zh-CN" altLang="en-US" b="1" dirty="0">
                <a:solidFill>
                  <a:schemeClr val="tx1"/>
                </a:solidFill>
              </a:rPr>
              <a:t>通过上传勾选的发票同样没有撤销功能</a:t>
            </a:r>
            <a:endParaRPr lang="zh-CN" alt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30BB4309-5CF4-7A43-9260-0E49B022BF04}" type="slidenum">
              <a:rPr lang="zh-CN" altLang="en-US" smtClean="0"/>
            </a:fld>
            <a:endParaRPr lang="zh-CN" altLang="en-US"/>
          </a:p>
        </p:txBody>
      </p:sp>
      <p:sp>
        <p:nvSpPr>
          <p:cNvPr id="5" name="标题 1"/>
          <p:cNvSpPr txBox="1"/>
          <p:nvPr/>
        </p:nvSpPr>
        <p:spPr bwMode="auto">
          <a:xfrm>
            <a:off x="323528" y="154594"/>
            <a:ext cx="6264696" cy="25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scene3d>
              <a:camera prst="orthographicFront"/>
              <a:lightRig rig="threePt" dir="t"/>
            </a:scene3d>
          </a:bodyPr>
          <a:lstStyle>
            <a:lvl1pPr algn="ctr" rtl="0" eaLnBrk="0" fontAlgn="base" hangingPunct="0">
              <a:spcBef>
                <a:spcPct val="0"/>
              </a:spcBef>
              <a:spcAft>
                <a:spcPct val="0"/>
              </a:spcAft>
              <a:defRPr sz="4400" kern="1200">
                <a:solidFill>
                  <a:schemeClr val="tx1"/>
                </a:solidFill>
                <a:latin typeface="+mj-lt"/>
                <a:ea typeface="+mj-ea"/>
                <a:cs typeface="宋体" panose="02010600030101010101" pitchFamily="2" charset="-122"/>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cs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a:lstStyle>
          <a:p>
            <a:r>
              <a:rPr lang="zh-CN" altLang="en-US"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rPr>
              <a:t>代办退税勾选</a:t>
            </a:r>
            <a:r>
              <a:rPr lang="en-US" altLang="zh-CN"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rPr>
              <a:t>—</a:t>
            </a:r>
            <a:r>
              <a:rPr lang="zh-CN" altLang="en-US"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rPr>
              <a:t>代办退税统计</a:t>
            </a:r>
            <a:endParaRPr lang="zh-CN" altLang="en-US"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微软雅黑" panose="020B0503020204020204" pitchFamily="34" charset="-122"/>
              <a:ea typeface="微软雅黑" panose="020B0503020204020204" pitchFamily="34" charset="-122"/>
            </a:endParaRPr>
          </a:p>
        </p:txBody>
      </p:sp>
      <p:sp>
        <p:nvSpPr>
          <p:cNvPr id="6" name="矩形 5"/>
          <p:cNvSpPr/>
          <p:nvPr/>
        </p:nvSpPr>
        <p:spPr>
          <a:xfrm>
            <a:off x="694733" y="573528"/>
            <a:ext cx="7992888" cy="2031325"/>
          </a:xfrm>
          <a:prstGeom prst="rect">
            <a:avLst/>
          </a:prstGeom>
        </p:spPr>
        <p:txBody>
          <a:bodyPr wrap="square">
            <a:spAutoFit/>
          </a:bodyPr>
          <a:lstStyle/>
          <a:p>
            <a:r>
              <a:rPr lang="en-US" altLang="zh-CN" b="1" dirty="0"/>
              <a:t>         </a:t>
            </a:r>
            <a:r>
              <a:rPr lang="zh-CN" altLang="zh-CN" b="1" dirty="0"/>
              <a:t>仅外综服企业具有该功能权限。主要向用户提供可用于代办退税的发票汇总统计表</a:t>
            </a:r>
            <a:r>
              <a:rPr lang="zh-CN" altLang="en-US" b="1" dirty="0"/>
              <a:t>（包括异常发票统计表）</a:t>
            </a:r>
            <a:r>
              <a:rPr lang="zh-CN" altLang="zh-CN" b="1" dirty="0"/>
              <a:t>。本统计表包括指定勾选月份内所有勾选认证为代办退税或扫描认证的代办退税发票。</a:t>
            </a:r>
            <a:endParaRPr lang="en-US" altLang="zh-CN" b="1" dirty="0"/>
          </a:p>
          <a:p>
            <a:endParaRPr lang="zh-CN" altLang="zh-CN" b="1" dirty="0"/>
          </a:p>
          <a:p>
            <a:r>
              <a:rPr lang="en-US" altLang="zh-CN" b="1" dirty="0"/>
              <a:t> </a:t>
            </a:r>
            <a:r>
              <a:rPr lang="zh-CN" altLang="en-US" b="1" dirty="0"/>
              <a:t>注意：</a:t>
            </a:r>
            <a:r>
              <a:rPr lang="zh-CN" altLang="zh-CN" dirty="0"/>
              <a:t>勾选统计的频率为每天准时执行，新增勾选认证数据和扫描认证的代办退税数据会触发报表更新。其中，勾选认证或扫描认证的代办退税数据会准实时在本统计表中体现，请您关注统计表上方的“报表更新时间”。</a:t>
            </a:r>
            <a:endParaRPr lang="zh-CN" altLang="zh-CN" dirty="0"/>
          </a:p>
        </p:txBody>
      </p:sp>
      <p:pic>
        <p:nvPicPr>
          <p:cNvPr id="8" name="图片 7" descr="C:\Users\Lei\Desktop\文件\帮助&amp;操作手册\勾选平台截图\代办退税统计\1550815243(1).png1550815243(1)"/>
          <p:cNvPicPr/>
          <p:nvPr/>
        </p:nvPicPr>
        <p:blipFill>
          <a:blip r:embed="rId1"/>
          <a:srcRect/>
          <a:stretch>
            <a:fillRect/>
          </a:stretch>
        </p:blipFill>
        <p:spPr>
          <a:xfrm>
            <a:off x="857224" y="2500312"/>
            <a:ext cx="7560840" cy="248427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代办退税勾选操作流程</a:t>
            </a:r>
            <a:endParaRPr lang="zh-CN" altLang="en-US" dirty="0"/>
          </a:p>
        </p:txBody>
      </p:sp>
      <p:sp>
        <p:nvSpPr>
          <p:cNvPr id="4" name="灯片编号占位符 3"/>
          <p:cNvSpPr>
            <a:spLocks noGrp="1"/>
          </p:cNvSpPr>
          <p:nvPr>
            <p:ph type="sldNum" sz="quarter" idx="11"/>
          </p:nvPr>
        </p:nvSpPr>
        <p:spPr/>
        <p:txBody>
          <a:bodyPr/>
          <a:lstStyle/>
          <a:p>
            <a:pPr>
              <a:defRPr/>
            </a:pPr>
            <a:endParaRPr lang="en-US" altLang="zh-CN" smtClean="0"/>
          </a:p>
          <a:p>
            <a:pPr>
              <a:defRPr/>
            </a:pPr>
            <a:r>
              <a:rPr lang="en-US" altLang="zh-CN" smtClean="0"/>
              <a:t>                                </a:t>
            </a:r>
            <a:fld id="{E05B29C2-1E5D-4972-8FB9-4E855D5E741A}" type="slidenum">
              <a:rPr lang="en-US" altLang="zh-CN" smtClean="0">
                <a:solidFill>
                  <a:schemeClr val="bg1"/>
                </a:solidFill>
              </a:rPr>
            </a:fld>
            <a:endParaRPr lang="en-US" altLang="zh-CN">
              <a:solidFill>
                <a:schemeClr val="bg1"/>
              </a:solidFill>
            </a:endParaRPr>
          </a:p>
        </p:txBody>
      </p:sp>
      <p:pic>
        <p:nvPicPr>
          <p:cNvPr id="5" name="内容占位符 4" descr="微信图片_20190904102404"/>
          <p:cNvPicPr>
            <a:picLocks noGrp="1"/>
          </p:cNvPicPr>
          <p:nvPr>
            <p:ph idx="1"/>
          </p:nvPr>
        </p:nvPicPr>
        <p:blipFill>
          <a:blip r:embed="rId1"/>
          <a:srcRect/>
          <a:stretch>
            <a:fillRect/>
          </a:stretch>
        </p:blipFill>
        <p:spPr bwMode="auto">
          <a:xfrm>
            <a:off x="2786062" y="991394"/>
            <a:ext cx="3571875" cy="3657600"/>
          </a:xfrm>
          <a:prstGeom prst="rect">
            <a:avLst/>
          </a:prstGeom>
          <a:noFill/>
          <a:ln w="9525" cmpd="sng">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代办退税勾选</a:t>
            </a:r>
            <a:endParaRPr lang="zh-CN" altLang="en-US" dirty="0"/>
          </a:p>
        </p:txBody>
      </p:sp>
      <p:sp>
        <p:nvSpPr>
          <p:cNvPr id="3" name="内容占位符 2"/>
          <p:cNvSpPr>
            <a:spLocks noGrp="1"/>
          </p:cNvSpPr>
          <p:nvPr>
            <p:ph idx="1"/>
          </p:nvPr>
        </p:nvSpPr>
        <p:spPr/>
        <p:txBody>
          <a:bodyPr/>
          <a:lstStyle/>
          <a:p>
            <a:pPr>
              <a:buNone/>
            </a:pPr>
            <a:r>
              <a:rPr lang="zh-CN" altLang="en-US" sz="1800" dirty="0" smtClean="0"/>
              <a:t>代办退税勾选注意事项：</a:t>
            </a:r>
            <a:endParaRPr lang="en-US" altLang="zh-CN" sz="1800" dirty="0" smtClean="0"/>
          </a:p>
          <a:p>
            <a:pPr>
              <a:buNone/>
            </a:pPr>
            <a:endParaRPr lang="en-US" altLang="zh-CN" sz="1800" dirty="0" smtClean="0"/>
          </a:p>
          <a:p>
            <a:pPr>
              <a:buNone/>
            </a:pPr>
            <a:r>
              <a:rPr lang="en-US" altLang="zh-CN" sz="1800" dirty="0" smtClean="0"/>
              <a:t>1.</a:t>
            </a:r>
            <a:r>
              <a:rPr lang="zh-CN" altLang="en-US" sz="1800" dirty="0" smtClean="0"/>
              <a:t>仅外综服企业具有该功能权限。</a:t>
            </a:r>
            <a:endParaRPr lang="en-US" altLang="zh-CN" sz="1800" dirty="0" smtClean="0"/>
          </a:p>
          <a:p>
            <a:pPr>
              <a:buNone/>
            </a:pPr>
            <a:endParaRPr lang="en-US" altLang="zh-CN" sz="1800" dirty="0" smtClean="0"/>
          </a:p>
          <a:p>
            <a:pPr>
              <a:buNone/>
            </a:pPr>
            <a:r>
              <a:rPr lang="en-US" altLang="zh-CN" sz="1800" dirty="0" smtClean="0"/>
              <a:t>2.</a:t>
            </a:r>
            <a:r>
              <a:rPr lang="zh-CN" altLang="en-US" sz="1800" dirty="0" smtClean="0"/>
              <a:t>外综服企业的代办退税业务，收到按规定开具的备注栏内注明</a:t>
            </a:r>
            <a:r>
              <a:rPr lang="en-US" altLang="zh-CN" sz="1800" dirty="0" smtClean="0"/>
              <a:t>“</a:t>
            </a:r>
            <a:r>
              <a:rPr lang="zh-CN" altLang="en-US" sz="1800" dirty="0" smtClean="0"/>
              <a:t>代办退税专用</a:t>
            </a:r>
            <a:r>
              <a:rPr lang="en-US" altLang="zh-CN" sz="1800" dirty="0" smtClean="0"/>
              <a:t>”</a:t>
            </a:r>
            <a:r>
              <a:rPr lang="zh-CN" altLang="en-US" sz="1800" dirty="0" smtClean="0"/>
              <a:t>字样的增值税专用发票后，应该进行</a:t>
            </a:r>
            <a:r>
              <a:rPr lang="en-US" altLang="zh-CN" sz="1800" dirty="0" smtClean="0"/>
              <a:t>“</a:t>
            </a:r>
            <a:r>
              <a:rPr lang="zh-CN" altLang="en-US" sz="1800" dirty="0" smtClean="0"/>
              <a:t>代办退税勾选</a:t>
            </a:r>
            <a:r>
              <a:rPr lang="en-US" altLang="zh-CN" sz="1800" dirty="0" smtClean="0"/>
              <a:t>”。</a:t>
            </a:r>
            <a:r>
              <a:rPr lang="zh-CN" altLang="en-US" sz="1800" dirty="0" smtClean="0"/>
              <a:t>对于未按规定开具的发票不能进行</a:t>
            </a:r>
            <a:r>
              <a:rPr lang="en-US" altLang="zh-CN" sz="1800" dirty="0" smtClean="0"/>
              <a:t>“</a:t>
            </a:r>
            <a:r>
              <a:rPr lang="zh-CN" altLang="en-US" sz="1800" dirty="0" smtClean="0"/>
              <a:t>代办退税勾选</a:t>
            </a:r>
            <a:r>
              <a:rPr lang="en-US" altLang="zh-CN" sz="1800" dirty="0" smtClean="0"/>
              <a:t>”。</a:t>
            </a:r>
            <a:endParaRPr lang="en-US" altLang="zh-CN" sz="1800" dirty="0" smtClean="0"/>
          </a:p>
          <a:p>
            <a:pPr>
              <a:buNone/>
            </a:pPr>
            <a:endParaRPr lang="en-US" altLang="zh-CN" sz="1800" dirty="0" smtClean="0"/>
          </a:p>
          <a:p>
            <a:pPr>
              <a:buNone/>
            </a:pPr>
            <a:r>
              <a:rPr lang="en-US" altLang="zh-CN" sz="1800" dirty="0" smtClean="0"/>
              <a:t>3.“</a:t>
            </a:r>
            <a:r>
              <a:rPr lang="zh-CN" altLang="en-US" sz="1800" dirty="0" smtClean="0"/>
              <a:t>代办退税勾选</a:t>
            </a:r>
            <a:r>
              <a:rPr lang="en-US" altLang="zh-CN" sz="1800" dirty="0" smtClean="0"/>
              <a:t>”</a:t>
            </a:r>
            <a:r>
              <a:rPr lang="zh-CN" altLang="en-US" sz="1800" dirty="0" smtClean="0"/>
              <a:t>与</a:t>
            </a:r>
            <a:r>
              <a:rPr lang="en-US" altLang="zh-CN" sz="1800" dirty="0" smtClean="0"/>
              <a:t>“</a:t>
            </a:r>
            <a:r>
              <a:rPr lang="zh-CN" altLang="en-US" sz="1800" dirty="0" smtClean="0"/>
              <a:t>退税勾选</a:t>
            </a:r>
            <a:r>
              <a:rPr lang="en-US" altLang="zh-CN" sz="1800" dirty="0" smtClean="0"/>
              <a:t>”</a:t>
            </a:r>
            <a:r>
              <a:rPr lang="zh-CN" altLang="en-US" sz="1800" dirty="0" smtClean="0"/>
              <a:t>相比，没有确认环节，代办退税勾选提交或批量代</a:t>
            </a:r>
            <a:endParaRPr lang="en-US" altLang="zh-CN" sz="1800" dirty="0" smtClean="0"/>
          </a:p>
          <a:p>
            <a:pPr>
              <a:buNone/>
            </a:pPr>
            <a:r>
              <a:rPr lang="zh-CN" altLang="en-US" sz="1800" dirty="0" smtClean="0"/>
              <a:t>办退税勾选文件上传后不得撤销。</a:t>
            </a:r>
            <a:endParaRPr lang="zh-CN" altLang="en-US" sz="1800" dirty="0"/>
          </a:p>
        </p:txBody>
      </p:sp>
      <p:sp>
        <p:nvSpPr>
          <p:cNvPr id="4" name="灯片编号占位符 3"/>
          <p:cNvSpPr>
            <a:spLocks noGrp="1"/>
          </p:cNvSpPr>
          <p:nvPr>
            <p:ph type="sldNum" sz="quarter" idx="11"/>
          </p:nvPr>
        </p:nvSpPr>
        <p:spPr/>
        <p:txBody>
          <a:bodyPr/>
          <a:lstStyle/>
          <a:p>
            <a:pPr>
              <a:defRPr/>
            </a:pPr>
            <a:endParaRPr lang="en-US" altLang="zh-CN" smtClean="0"/>
          </a:p>
          <a:p>
            <a:pPr>
              <a:defRPr/>
            </a:pPr>
            <a:r>
              <a:rPr lang="en-US" altLang="zh-CN" smtClean="0"/>
              <a:t>                                </a:t>
            </a:r>
            <a:fld id="{E05B29C2-1E5D-4972-8FB9-4E855D5E741A}" type="slidenum">
              <a:rPr lang="en-US" altLang="zh-CN" smtClean="0">
                <a:solidFill>
                  <a:schemeClr val="bg1"/>
                </a:solidFill>
              </a:rPr>
            </a:fld>
            <a:endParaRPr lang="en-US" altLang="zh-CN">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26" name="Picture 8"/>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752600" y="1085850"/>
            <a:ext cx="5181600" cy="2589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3_默认设计模板">
  <a:themeElements>
    <a:clrScheme name="13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3_默认设计模板">
      <a:majorFont>
        <a:latin typeface="黑体"/>
        <a:ea typeface="黑体"/>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13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3_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3_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3_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3_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3_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3_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3_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3_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3_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3_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3_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721</Words>
  <Application>WPS 演示</Application>
  <PresentationFormat>全屏显示(16:9)</PresentationFormat>
  <Paragraphs>43</Paragraphs>
  <Slides>7</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7</vt:i4>
      </vt:variant>
    </vt:vector>
  </HeadingPairs>
  <TitlesOfParts>
    <vt:vector size="15" baseType="lpstr">
      <vt:lpstr>Arial</vt:lpstr>
      <vt:lpstr>宋体</vt:lpstr>
      <vt:lpstr>Wingdings</vt:lpstr>
      <vt:lpstr>Calibri</vt:lpstr>
      <vt:lpstr>微软雅黑</vt:lpstr>
      <vt:lpstr>黑体</vt:lpstr>
      <vt:lpstr>Arial Unicode MS</vt:lpstr>
      <vt:lpstr>13_默认设计模板</vt:lpstr>
      <vt:lpstr>PowerPoint 演示文稿</vt:lpstr>
      <vt:lpstr>PowerPoint 演示文稿</vt:lpstr>
      <vt:lpstr>PowerPoint 演示文稿</vt:lpstr>
      <vt:lpstr>PowerPoint 演示文稿</vt:lpstr>
      <vt:lpstr>代办退税勾选操作流程</vt:lpstr>
      <vt:lpstr>代办退税勾选</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orange</dc:creator>
  <cp:lastModifiedBy>戴穗勤</cp:lastModifiedBy>
  <cp:revision>420</cp:revision>
  <cp:lastPrinted>2113-01-01T00:00:00Z</cp:lastPrinted>
  <dcterms:created xsi:type="dcterms:W3CDTF">2113-01-01T00:00:00Z</dcterms:created>
  <dcterms:modified xsi:type="dcterms:W3CDTF">2019-10-11T10:03:45Z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KSOProductBuildVer">
    <vt:lpwstr>2052-10.8.0.6018</vt:lpwstr>
  </property>
</Properties>
</file>