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1"/>
  </p:handoutMasterIdLst>
  <p:sldIdLst>
    <p:sldId id="623" r:id="rId3"/>
    <p:sldId id="753" r:id="rId5"/>
    <p:sldId id="755" r:id="rId6"/>
    <p:sldId id="756" r:id="rId7"/>
    <p:sldId id="757" r:id="rId8"/>
    <p:sldId id="758" r:id="rId9"/>
    <p:sldId id="712" r:id="rId10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56A8"/>
    <a:srgbClr val="0066CC"/>
    <a:srgbClr val="FFCC99"/>
    <a:srgbClr val="BBDDFF"/>
    <a:srgbClr val="0033CC"/>
    <a:srgbClr val="0099FF"/>
    <a:srgbClr val="0000FF"/>
    <a:srgbClr val="1D8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290" autoAdjust="0"/>
    <p:restoredTop sz="93963" autoAdjust="0"/>
  </p:normalViewPr>
  <p:slideViewPr>
    <p:cSldViewPr>
      <p:cViewPr varScale="1">
        <p:scale>
          <a:sx n="69" d="100"/>
          <a:sy n="69" d="100"/>
        </p:scale>
        <p:origin x="56" y="40"/>
      </p:cViewPr>
      <p:guideLst>
        <p:guide orient="horz" pos="2160"/>
        <p:guide pos="38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350" y="-84"/>
      </p:cViewPr>
      <p:guideLst>
        <p:guide orient="horz" pos="2880"/>
        <p:guide pos="214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57E1EA-53FA-4922-A92B-BA4582E8BD35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6571FA6-487B-489C-A485-D698AB471E75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DF64F5-7C85-48AA-9CD4-C0923C5195E5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6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625B2EFB-5CD5-CE4E-ABBA-FBAB56FFF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6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625B2EFB-5CD5-CE4E-ABBA-FBAB56FFF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1A56A8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endParaRPr lang="zh-CN" altLang="en-US"/>
          </a:p>
        </p:txBody>
      </p:sp>
      <p:pic>
        <p:nvPicPr>
          <p:cNvPr id="8" name="Picture 5" descr="E:\2011\建党90年\未标题-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499"/>
          <a:stretch>
            <a:fillRect/>
          </a:stretch>
        </p:blipFill>
        <p:spPr bwMode="auto">
          <a:xfrm>
            <a:off x="0" y="4772026"/>
            <a:ext cx="121920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75E3F2EE-8904-49F1-8224-28A0F6824F36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F00F222D-0431-46F5-901D-D2372BB28610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57A11209-8C27-44C0-AF80-5B5E18E2235C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918703EF-C0F9-486F-8EEC-1FFE2A040562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45831274-38D5-4EBD-B8E4-AADE15CAB868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5ED74C5D-4E4E-4A5D-B43B-FAC15D14AF7E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7461D248-7B9B-4D20-911F-417D3A66CEA8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B3953AF5-253F-4C4E-8577-DE5462969D0D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CD47693A-B04C-417E-8C12-C2451AD56448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1ADDD1-3135-4273-A192-1F61818476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1ECA11-A2D5-49AE-9456-151A66E97DDE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>
            <a:spLocks noChangeArrowheads="1"/>
          </p:cNvSpPr>
          <p:nvPr userDrawn="1"/>
        </p:nvSpPr>
        <p:spPr bwMode="auto">
          <a:xfrm>
            <a:off x="7213601" y="6554788"/>
            <a:ext cx="4976284" cy="303212"/>
          </a:xfrm>
          <a:prstGeom prst="rect">
            <a:avLst/>
          </a:prstGeom>
          <a:solidFill>
            <a:srgbClr val="A6A6A6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sz="1600" b="1" dirty="0">
              <a:solidFill>
                <a:srgbClr val="1A56A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标题 1"/>
          <p:cNvSpPr txBox="1"/>
          <p:nvPr/>
        </p:nvSpPr>
        <p:spPr bwMode="auto">
          <a:xfrm>
            <a:off x="1560512" y="2082531"/>
            <a:ext cx="91440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cene3d>
              <a:camera prst="orthographicFront"/>
              <a:lightRig rig="threePt" dir="t"/>
            </a:scene3d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4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增值</a:t>
            </a:r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税发票综</a:t>
            </a:r>
            <a:r>
              <a:rPr lang="zh-CN" altLang="en-US" sz="44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合服务平</a:t>
            </a:r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台（企</a:t>
            </a:r>
            <a:r>
              <a:rPr lang="zh-CN" altLang="en-US" sz="44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业版</a:t>
            </a:r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）操作讲解之</a:t>
            </a:r>
            <a:endParaRPr lang="en-US" altLang="zh-CN" sz="44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 eaLnBrk="1" hangingPunct="1"/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进项发票查询</a:t>
            </a:r>
            <a:endParaRPr lang="en-US" altLang="zh-CN" sz="44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62501" y="4642485"/>
            <a:ext cx="3077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国家税务总局广东</a:t>
            </a:r>
            <a:r>
              <a:rPr lang="zh-CN" altLang="zh-CN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省</a:t>
            </a:r>
            <a:r>
              <a:rPr lang="zh-CN" altLang="en-US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税务局</a:t>
            </a:r>
            <a:endParaRPr lang="en-US" altLang="zh-CN" sz="36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进项发票查询</a:t>
            </a:r>
            <a:b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0" y="110578"/>
            <a:ext cx="9476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进项发票查询</a:t>
            </a:r>
            <a:r>
              <a:rPr lang="en-US" altLang="zh-CN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单票查询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33400" y="1639779"/>
            <a:ext cx="11887200" cy="1400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1625" marR="1523365" indent="-5080">
              <a:lnSpc>
                <a:spcPct val="110000"/>
              </a:lnSpc>
              <a:spcAft>
                <a:spcPts val="735"/>
              </a:spcAft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该功能主要向用户提供发票明细的查询功能，分为单票查询、发票查验、未到期发票查询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。</a:t>
            </a:r>
            <a:endParaRPr lang="en-US" altLang="zh-CN" b="1" kern="1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01625" marR="1523365" indent="-5080">
              <a:lnSpc>
                <a:spcPct val="110000"/>
              </a:lnSpc>
              <a:spcAft>
                <a:spcPts val="735"/>
              </a:spcAft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单票查询：查看发票认证情况及明细信息（仅针对于进项发票明细查询）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pic>
        <p:nvPicPr>
          <p:cNvPr id="24" name="Picture 9285"/>
          <p:cNvPicPr/>
          <p:nvPr/>
        </p:nvPicPr>
        <p:blipFill>
          <a:blip r:embed="rId1"/>
          <a:stretch>
            <a:fillRect/>
          </a:stretch>
        </p:blipFill>
        <p:spPr>
          <a:xfrm>
            <a:off x="533400" y="2951740"/>
            <a:ext cx="10820400" cy="37697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发票查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验</a:t>
            </a:r>
            <a: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b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0" y="110578"/>
            <a:ext cx="9476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进项发票查询</a:t>
            </a:r>
            <a:r>
              <a:rPr lang="en-US" altLang="zh-CN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44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发票查验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67189" y="1596048"/>
            <a:ext cx="11887200" cy="448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1625" marR="1523365" indent="-5080">
              <a:lnSpc>
                <a:spcPct val="110000"/>
              </a:lnSpc>
              <a:spcAft>
                <a:spcPts val="735"/>
              </a:spcAft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系统自动跳转国家税务总局全国增值税发票查验平台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pic>
        <p:nvPicPr>
          <p:cNvPr id="8" name="Picture 9341"/>
          <p:cNvPicPr/>
          <p:nvPr/>
        </p:nvPicPr>
        <p:blipFill>
          <a:blip r:embed="rId1"/>
          <a:stretch>
            <a:fillRect/>
          </a:stretch>
        </p:blipFill>
        <p:spPr>
          <a:xfrm>
            <a:off x="2145330" y="3216961"/>
            <a:ext cx="7303469" cy="3617778"/>
          </a:xfrm>
          <a:prstGeom prst="rect">
            <a:avLst/>
          </a:prstGeom>
        </p:spPr>
      </p:pic>
      <p:pic>
        <p:nvPicPr>
          <p:cNvPr id="9" name="Picture 9311"/>
          <p:cNvPicPr/>
          <p:nvPr/>
        </p:nvPicPr>
        <p:blipFill>
          <a:blip r:embed="rId2"/>
          <a:stretch>
            <a:fillRect/>
          </a:stretch>
        </p:blipFill>
        <p:spPr>
          <a:xfrm>
            <a:off x="2145330" y="2003032"/>
            <a:ext cx="7303469" cy="17202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未到勾选日期发票查询：查看未到期发票明细信息（仅针对于进项发票）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0" y="110578"/>
            <a:ext cx="11381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进项发票查询</a:t>
            </a:r>
            <a:r>
              <a:rPr lang="en-US" altLang="zh-CN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未到勾选日期发票查询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0" name="图片 9"/>
          <p:cNvPicPr/>
          <p:nvPr/>
        </p:nvPicPr>
        <p:blipFill>
          <a:blip r:embed="rId1"/>
          <a:stretch>
            <a:fillRect/>
          </a:stretch>
        </p:blipFill>
        <p:spPr>
          <a:xfrm>
            <a:off x="914400" y="2254277"/>
            <a:ext cx="9829800" cy="4082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出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口转内销发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票查询：查看当期可勾选和未到期的出口转内销发票明细信息（仅针对于进项发票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b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·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单票查询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0" y="110578"/>
            <a:ext cx="113815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进项发票查询</a:t>
            </a:r>
            <a:r>
              <a:rPr lang="en-US" altLang="zh-CN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出口转内销发票查询</a:t>
            </a:r>
            <a:endParaRPr lang="zh-CN" altLang="en-US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7" name="图片 6" descr="图片4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6274" y="2423547"/>
            <a:ext cx="9420726" cy="41909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出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口转内销发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票查询：查看当期可勾选和未到期的出口转内销发票明细信息（仅针对于进项发票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b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·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未到勾选日期发票查询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0" y="110578"/>
            <a:ext cx="113815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进项发票查询</a:t>
            </a:r>
            <a:r>
              <a:rPr lang="en-US" altLang="zh-CN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出口转内销发票查询</a:t>
            </a:r>
            <a:endParaRPr lang="zh-CN" altLang="en-US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8" name="Picture 9485"/>
          <p:cNvPicPr/>
          <p:nvPr/>
        </p:nvPicPr>
        <p:blipFill>
          <a:blip r:embed="rId1"/>
          <a:stretch>
            <a:fillRect/>
          </a:stretch>
        </p:blipFill>
        <p:spPr>
          <a:xfrm>
            <a:off x="1219200" y="2420963"/>
            <a:ext cx="9448800" cy="39353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标题 1"/>
          <p:cNvSpPr txBox="1"/>
          <p:nvPr/>
        </p:nvSpPr>
        <p:spPr bwMode="auto">
          <a:xfrm>
            <a:off x="1560512" y="2082531"/>
            <a:ext cx="91440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cene3d>
              <a:camera prst="orthographicFront"/>
              <a:lightRig rig="threePt" dir="t"/>
            </a:scene3d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谢谢聆听</a:t>
            </a:r>
            <a:endParaRPr lang="en-US" altLang="zh-CN" sz="44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62501" y="4642485"/>
            <a:ext cx="3077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国家税务总局广东</a:t>
            </a:r>
            <a:r>
              <a:rPr lang="zh-CN" altLang="zh-CN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省</a:t>
            </a:r>
            <a:r>
              <a:rPr lang="zh-CN" altLang="en-US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税务局</a:t>
            </a:r>
            <a:endParaRPr lang="en-US" altLang="zh-CN" sz="36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_默认设计模板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387</Words>
  <Application>WPS 演示</Application>
  <PresentationFormat>宽屏</PresentationFormat>
  <Paragraphs>46</Paragraphs>
  <Slides>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Calibri</vt:lpstr>
      <vt:lpstr>黑体</vt:lpstr>
      <vt:lpstr>Arial Unicode MS</vt:lpstr>
      <vt:lpstr>等线 Light</vt:lpstr>
      <vt:lpstr>Segoe Print</vt:lpstr>
      <vt:lpstr>Calibri Light</vt:lpstr>
      <vt:lpstr>等线</vt:lpstr>
      <vt:lpstr>13_默认设计模板</vt:lpstr>
      <vt:lpstr>PowerPoint 演示文稿</vt:lpstr>
      <vt:lpstr>进项发票查询  </vt:lpstr>
      <vt:lpstr>发票查验:  </vt:lpstr>
      <vt:lpstr>未到勾选日期发票查询：查看未到期发票明细信息（仅针对于进项发票）</vt:lpstr>
      <vt:lpstr>出口转内销发票查询：查看当期可勾选和未到期的出口转内销发票明细信息（仅针对于进项发票） ·单票查询</vt:lpstr>
      <vt:lpstr>出口转内销发票查询：查看当期可勾选和未到期的出口转内销发票明细信息（仅针对于进项发票） ·未到勾选日期发票查询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orange</dc:creator>
  <cp:lastModifiedBy>戴穗勤</cp:lastModifiedBy>
  <cp:revision>419</cp:revision>
  <cp:lastPrinted>2113-01-01T00:00:00Z</cp:lastPrinted>
  <dcterms:created xsi:type="dcterms:W3CDTF">2113-01-01T00:00:00Z</dcterms:created>
  <dcterms:modified xsi:type="dcterms:W3CDTF">2019-10-12T01:48:26Z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2052-10.8.0.6018</vt:lpwstr>
  </property>
</Properties>
</file>